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72" r:id="rId13"/>
    <p:sldId id="277" r:id="rId14"/>
    <p:sldId id="271" r:id="rId15"/>
    <p:sldId id="273" r:id="rId16"/>
    <p:sldId id="274" r:id="rId17"/>
    <p:sldId id="276" r:id="rId18"/>
    <p:sldId id="278" r:id="rId19"/>
    <p:sldId id="279" r:id="rId20"/>
    <p:sldId id="280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8" r:id="rId35"/>
    <p:sldId id="304" r:id="rId36"/>
    <p:sldId id="299" r:id="rId37"/>
    <p:sldId id="300" r:id="rId38"/>
    <p:sldId id="302" r:id="rId39"/>
    <p:sldId id="301" r:id="rId40"/>
    <p:sldId id="303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118" d="100"/>
          <a:sy n="118" d="100"/>
        </p:scale>
        <p:origin x="36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5.png"/><Relationship Id="rId4" Type="http://schemas.openxmlformats.org/officeDocument/2006/relationships/image" Target="../media/image20.wmf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5.png"/><Relationship Id="rId4" Type="http://schemas.openxmlformats.org/officeDocument/2006/relationships/image" Target="../media/image20.wmf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wmf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wmf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9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6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5.wm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://youtu.be/bQgMdkO0qU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82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618963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287570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29" name="Picture 56">
            <a:extLst>
              <a:ext uri="{FF2B5EF4-FFF2-40B4-BE49-F238E27FC236}">
                <a16:creationId xmlns:a16="http://schemas.microsoft.com/office/drawing/2014/main" id="{D8307C86-D3CE-FC46-A7FD-AE8C332B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Line 5">
            <a:extLst>
              <a:ext uri="{FF2B5EF4-FFF2-40B4-BE49-F238E27FC236}">
                <a16:creationId xmlns:a16="http://schemas.microsoft.com/office/drawing/2014/main" id="{E7672CE4-8336-8346-BC36-7239015E9D9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6">
            <a:extLst>
              <a:ext uri="{FF2B5EF4-FFF2-40B4-BE49-F238E27FC236}">
                <a16:creationId xmlns:a16="http://schemas.microsoft.com/office/drawing/2014/main" id="{888EF424-7275-084C-B83F-0EFC5DFA54F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D41BA45C-E608-564C-82C6-ACDD5F02F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1214217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Real-world settings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Used by AguaClara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1214217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Real-world settings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Used by AguaClara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930002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93118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0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74998" y="2332792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304587" y="2347153"/>
            <a:ext cx="3416119" cy="1824579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642517" y="2347154"/>
            <a:ext cx="3214784" cy="1824578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34743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9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762532"/>
              </p:ext>
            </p:extLst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946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0"/>
            <a:ext cx="8458200" cy="69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420003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7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410166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8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6836906" y="5971140"/>
            <a:ext cx="131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464426" y="1882040"/>
            <a:ext cx="1146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stCxn id="6" idx="3"/>
          </p:cNvCxnSpPr>
          <p:nvPr/>
        </p:nvCxnSpPr>
        <p:spPr>
          <a:xfrm>
            <a:off x="6610779" y="2235983"/>
            <a:ext cx="926976" cy="85470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stCxn id="5" idx="3"/>
          </p:cNvCxnSpPr>
          <p:nvPr/>
        </p:nvCxnSpPr>
        <p:spPr>
          <a:xfrm flipV="1">
            <a:off x="8153485" y="5674960"/>
            <a:ext cx="1337614" cy="48084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</p:spTree>
    <p:extLst>
      <p:ext uri="{BB962C8B-B14F-4D97-AF65-F5344CB8AC3E}">
        <p14:creationId xmlns:p14="http://schemas.microsoft.com/office/powerpoint/2010/main" val="3765383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11904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</p:spTree>
    <p:extLst>
      <p:ext uri="{BB962C8B-B14F-4D97-AF65-F5344CB8AC3E}">
        <p14:creationId xmlns:p14="http://schemas.microsoft.com/office/powerpoint/2010/main" val="30051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22057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182082"/>
              </p:ext>
            </p:extLst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516423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0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235775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1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932791"/>
              </p:ext>
            </p:extLst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2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7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391865" y="2510238"/>
            <a:ext cx="4416044" cy="2208022"/>
          </a:xfrm>
          <a:prstGeom prst="rect">
            <a:avLst/>
          </a:prstGeom>
          <a:noFill/>
        </p:spPr>
      </p:pic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55114" y="-1286891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348" y="3610894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8086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7891" y="1500597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FEFA54-F935-7A48-BF15-A0B225E1F55C}"/>
              </a:ext>
            </a:extLst>
          </p:cNvPr>
          <p:cNvGrpSpPr/>
          <p:nvPr/>
        </p:nvGrpSpPr>
        <p:grpSpPr>
          <a:xfrm>
            <a:off x="2969604" y="2664250"/>
            <a:ext cx="5351253" cy="2034105"/>
            <a:chOff x="3056692" y="2664250"/>
            <a:chExt cx="5351252" cy="203410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E00283E-9221-9B44-9702-918B920AED8C}"/>
                </a:ext>
              </a:extLst>
            </p:cNvPr>
            <p:cNvCxnSpPr/>
            <p:nvPr/>
          </p:nvCxnSpPr>
          <p:spPr>
            <a:xfrm flipV="1">
              <a:off x="6392238" y="2664250"/>
              <a:ext cx="2015706" cy="2015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426F10-49D8-8041-AA8E-029CF97E7CED}"/>
                </a:ext>
              </a:extLst>
            </p:cNvPr>
            <p:cNvCxnSpPr/>
            <p:nvPr/>
          </p:nvCxnSpPr>
          <p:spPr>
            <a:xfrm>
              <a:off x="3056692" y="2741040"/>
              <a:ext cx="1957315" cy="19573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 rot="16200000">
            <a:off x="4431573" y="3294430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935808" y="3994007"/>
            <a:ext cx="1371600" cy="1371600"/>
          </a:xfrm>
          <a:prstGeom prst="arc">
            <a:avLst>
              <a:gd name="adj1" fmla="val 10905744"/>
              <a:gd name="adj2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73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Flocculated 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1349864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maintains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weir that maintains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85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451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44462" y="4682179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83085" y="4789703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85" y="4789703"/>
                <a:ext cx="740652" cy="358303"/>
              </a:xfrm>
              <a:prstGeom prst="rect">
                <a:avLst/>
              </a:prstGeom>
              <a:blipFill>
                <a:blip r:embed="rId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611834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611834" cy="358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63116" y="4323484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116" y="4323484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8408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53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11A9FC-50A0-D145-9C6D-66744B7D02EA}"/>
              </a:ext>
            </a:extLst>
          </p:cNvPr>
          <p:cNvCxnSpPr/>
          <p:nvPr/>
        </p:nvCxnSpPr>
        <p:spPr bwMode="auto">
          <a:xfrm rot="16200000" flipH="1">
            <a:off x="9272813" y="5106299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796FEC-ECED-4D45-919A-14B4B0D4A66B}"/>
              </a:ext>
            </a:extLst>
          </p:cNvPr>
          <p:cNvCxnSpPr/>
          <p:nvPr/>
        </p:nvCxnSpPr>
        <p:spPr bwMode="auto">
          <a:xfrm rot="16200000" flipH="1">
            <a:off x="9027715" y="5114749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E645E2-F84D-A34D-BADC-A528C828881D}"/>
              </a:ext>
            </a:extLst>
          </p:cNvPr>
          <p:cNvCxnSpPr/>
          <p:nvPr/>
        </p:nvCxnSpPr>
        <p:spPr bwMode="auto">
          <a:xfrm rot="16200000" flipH="1">
            <a:off x="8815614" y="5106296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4379BB5-615B-684F-A3FA-F61D56C05612}"/>
              </a:ext>
            </a:extLst>
          </p:cNvPr>
          <p:cNvCxnSpPr/>
          <p:nvPr/>
        </p:nvCxnSpPr>
        <p:spPr bwMode="auto">
          <a:xfrm rot="16200000" flipH="1">
            <a:off x="8570516" y="5114746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E72CA2C-C7DB-B24A-9E74-705A77C87914}"/>
              </a:ext>
            </a:extLst>
          </p:cNvPr>
          <p:cNvCxnSpPr/>
          <p:nvPr/>
        </p:nvCxnSpPr>
        <p:spPr bwMode="auto">
          <a:xfrm rot="16200000" flipH="1">
            <a:off x="8343929" y="5106300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32B2EB-CD21-174D-9635-51186EC46548}"/>
              </a:ext>
            </a:extLst>
          </p:cNvPr>
          <p:cNvCxnSpPr/>
          <p:nvPr/>
        </p:nvCxnSpPr>
        <p:spPr bwMode="auto">
          <a:xfrm rot="16200000" flipH="1">
            <a:off x="8109717" y="5114750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2FED230-E515-3042-A4DF-0EA009B56869}"/>
              </a:ext>
            </a:extLst>
          </p:cNvPr>
          <p:cNvCxnSpPr/>
          <p:nvPr/>
        </p:nvCxnSpPr>
        <p:spPr bwMode="auto">
          <a:xfrm rot="16200000" flipH="1">
            <a:off x="7875844" y="5106297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061D093-8FE0-8640-A32C-C90340A2C402}"/>
              </a:ext>
            </a:extLst>
          </p:cNvPr>
          <p:cNvCxnSpPr/>
          <p:nvPr/>
        </p:nvCxnSpPr>
        <p:spPr bwMode="auto">
          <a:xfrm rot="16200000" flipH="1">
            <a:off x="7641632" y="5114747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96281B9-7EE7-A34A-A7FF-5F8C6D8266EC}"/>
              </a:ext>
            </a:extLst>
          </p:cNvPr>
          <p:cNvCxnSpPr/>
          <p:nvPr/>
        </p:nvCxnSpPr>
        <p:spPr bwMode="auto">
          <a:xfrm rot="16200000" flipH="1">
            <a:off x="7405023" y="5106298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E8B806E-9D04-BF4C-BBCE-FCECD46AC7A6}"/>
              </a:ext>
            </a:extLst>
          </p:cNvPr>
          <p:cNvCxnSpPr/>
          <p:nvPr/>
        </p:nvCxnSpPr>
        <p:spPr bwMode="auto">
          <a:xfrm rot="16200000" flipH="1">
            <a:off x="7170811" y="5114748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A45DB1B-9717-8E45-BC48-0A11DD97EB06}"/>
              </a:ext>
            </a:extLst>
          </p:cNvPr>
          <p:cNvCxnSpPr/>
          <p:nvPr/>
        </p:nvCxnSpPr>
        <p:spPr bwMode="auto">
          <a:xfrm rot="16200000" flipH="1">
            <a:off x="6936938" y="5106295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081E8B4-8FF2-F944-A417-52A2DD0828D9}"/>
              </a:ext>
            </a:extLst>
          </p:cNvPr>
          <p:cNvCxnSpPr/>
          <p:nvPr/>
        </p:nvCxnSpPr>
        <p:spPr bwMode="auto">
          <a:xfrm rot="16200000" flipH="1">
            <a:off x="6702726" y="5114745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6D0E83E-CEC3-634D-81F7-844A452ECAF8}"/>
              </a:ext>
            </a:extLst>
          </p:cNvPr>
          <p:cNvCxnSpPr/>
          <p:nvPr/>
        </p:nvCxnSpPr>
        <p:spPr bwMode="auto">
          <a:xfrm rot="16200000" flipH="1">
            <a:off x="6476139" y="5106299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BBE146-19E3-754E-BBC4-48F005D56E63}"/>
              </a:ext>
            </a:extLst>
          </p:cNvPr>
          <p:cNvCxnSpPr/>
          <p:nvPr/>
        </p:nvCxnSpPr>
        <p:spPr bwMode="auto">
          <a:xfrm rot="16200000" flipH="1">
            <a:off x="6241927" y="5114749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FC7EC8F-282F-014A-ADC3-3259B80A4BA3}"/>
              </a:ext>
            </a:extLst>
          </p:cNvPr>
          <p:cNvCxnSpPr/>
          <p:nvPr/>
        </p:nvCxnSpPr>
        <p:spPr bwMode="auto">
          <a:xfrm rot="16200000" flipH="1">
            <a:off x="6008054" y="5106296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608682B-E08A-0D42-BF61-47BEC94AD30B}"/>
              </a:ext>
            </a:extLst>
          </p:cNvPr>
          <p:cNvCxnSpPr/>
          <p:nvPr/>
        </p:nvCxnSpPr>
        <p:spPr bwMode="auto">
          <a:xfrm rot="16200000" flipH="1">
            <a:off x="5773842" y="5114746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521DD3D-372E-254A-909A-BC7F5C46AC55}"/>
              </a:ext>
            </a:extLst>
          </p:cNvPr>
          <p:cNvCxnSpPr/>
          <p:nvPr/>
        </p:nvCxnSpPr>
        <p:spPr bwMode="auto">
          <a:xfrm rot="16200000" flipH="1">
            <a:off x="5526018" y="5106298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A211ABF-EB8C-5147-A98A-6C1889F898CB}"/>
              </a:ext>
            </a:extLst>
          </p:cNvPr>
          <p:cNvCxnSpPr/>
          <p:nvPr/>
        </p:nvCxnSpPr>
        <p:spPr bwMode="auto">
          <a:xfrm rot="16200000" flipH="1">
            <a:off x="5291806" y="5114748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4EEE890-3528-B24E-9836-176E3ECAF2B5}"/>
              </a:ext>
            </a:extLst>
          </p:cNvPr>
          <p:cNvCxnSpPr/>
          <p:nvPr/>
        </p:nvCxnSpPr>
        <p:spPr bwMode="auto">
          <a:xfrm rot="16200000" flipH="1">
            <a:off x="5057933" y="5106295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DB23DDA-D8FD-4F47-A145-E6B0A2A0E1C3}"/>
              </a:ext>
            </a:extLst>
          </p:cNvPr>
          <p:cNvCxnSpPr/>
          <p:nvPr/>
        </p:nvCxnSpPr>
        <p:spPr bwMode="auto">
          <a:xfrm rot="16200000" flipH="1">
            <a:off x="4823721" y="5114745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0352E0A-DAC8-5148-9044-CF067B2CED26}"/>
              </a:ext>
            </a:extLst>
          </p:cNvPr>
          <p:cNvCxnSpPr/>
          <p:nvPr/>
        </p:nvCxnSpPr>
        <p:spPr bwMode="auto">
          <a:xfrm rot="16200000" flipH="1">
            <a:off x="4586248" y="5106299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7FEC1D1-BAC9-2749-8436-5B1B3F74D63F}"/>
              </a:ext>
            </a:extLst>
          </p:cNvPr>
          <p:cNvCxnSpPr/>
          <p:nvPr/>
        </p:nvCxnSpPr>
        <p:spPr bwMode="auto">
          <a:xfrm rot="16200000" flipH="1">
            <a:off x="4373808" y="5114749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4794BB7-2D0E-D649-B460-500A12ECE9BA}"/>
              </a:ext>
            </a:extLst>
          </p:cNvPr>
          <p:cNvCxnSpPr/>
          <p:nvPr/>
        </p:nvCxnSpPr>
        <p:spPr bwMode="auto">
          <a:xfrm rot="16200000" flipH="1">
            <a:off x="4118163" y="5106296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28F35AF-C656-5C4E-BFFB-0488CA9F9E9E}"/>
              </a:ext>
            </a:extLst>
          </p:cNvPr>
          <p:cNvCxnSpPr/>
          <p:nvPr/>
        </p:nvCxnSpPr>
        <p:spPr bwMode="auto">
          <a:xfrm rot="16200000" flipH="1">
            <a:off x="3894837" y="5114746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1CA806C-A460-E040-9B81-9AE8F3D6027D}"/>
              </a:ext>
            </a:extLst>
          </p:cNvPr>
          <p:cNvCxnSpPr/>
          <p:nvPr/>
        </p:nvCxnSpPr>
        <p:spPr bwMode="auto">
          <a:xfrm rot="16200000" flipH="1">
            <a:off x="3649694" y="5106299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8A2182E-D09A-9947-A67A-E467A2699CA8}"/>
              </a:ext>
            </a:extLst>
          </p:cNvPr>
          <p:cNvCxnSpPr/>
          <p:nvPr/>
        </p:nvCxnSpPr>
        <p:spPr bwMode="auto">
          <a:xfrm rot="16200000" flipH="1">
            <a:off x="3437254" y="5114749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EDE594A-96DE-F345-976F-76E5BE71DDFF}"/>
              </a:ext>
            </a:extLst>
          </p:cNvPr>
          <p:cNvCxnSpPr/>
          <p:nvPr/>
        </p:nvCxnSpPr>
        <p:spPr bwMode="auto">
          <a:xfrm rot="16200000" flipH="1">
            <a:off x="3181609" y="5106296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86C26BA-9EF8-7C48-960C-35B6841B7BBB}"/>
              </a:ext>
            </a:extLst>
          </p:cNvPr>
          <p:cNvCxnSpPr/>
          <p:nvPr/>
        </p:nvCxnSpPr>
        <p:spPr bwMode="auto">
          <a:xfrm rot="16200000" flipH="1">
            <a:off x="2958283" y="5114746"/>
            <a:ext cx="226711" cy="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6646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79314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 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9594E3-3B9C-2B43-92E5-3B4538964B97}"/>
              </a:ext>
            </a:extLst>
          </p:cNvPr>
          <p:cNvSpPr txBox="1"/>
          <p:nvPr/>
        </p:nvSpPr>
        <p:spPr>
          <a:xfrm>
            <a:off x="925551" y="579863"/>
            <a:ext cx="2899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the failure modes for this geometry</a:t>
            </a:r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4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5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2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543</Words>
  <Application>Microsoft Macintosh PowerPoint</Application>
  <PresentationFormat>Widescreen</PresentationFormat>
  <Paragraphs>185</Paragraphs>
  <Slides>52</Slides>
  <Notes>0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file:///C:\Users\mw24\Google%20Drive\Mathcad%2015%20files\Floc%20Roll-up%20Calculation%20Worksheet.xmcd\Selection%2043%205083%20490%205400</vt:lpstr>
      <vt:lpstr>file:///C:\Documents%20and%20Settings\mw24\My%20Documents\Mathcad\Plate%20Settler%20Head%20Loss.xmcd\Selection%20403%20443%20798%20800</vt:lpstr>
      <vt:lpstr>file:///C:\Users\mw24\Google%20Drive\Mathcad%2015%20files\Floc%20blanket%20G.xmcd\Selection%2019%20419%20297%20640</vt:lpstr>
      <vt:lpstr>file:///C:\Users\mw24\Google%20Drive\Mathcad%2015%20files\Floc%20blanket%20G.xmcd\Selection%20435%20427%20731%20648</vt:lpstr>
      <vt:lpstr>Equation</vt:lpstr>
      <vt:lpstr>Worksheet</vt:lpstr>
      <vt:lpstr>Microsoft Excel 97 - 2004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81</cp:revision>
  <dcterms:created xsi:type="dcterms:W3CDTF">2019-02-05T18:26:05Z</dcterms:created>
  <dcterms:modified xsi:type="dcterms:W3CDTF">2019-02-06T19:23:28Z</dcterms:modified>
</cp:coreProperties>
</file>